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1" r:id="rId7"/>
    <p:sldId id="293" r:id="rId8"/>
    <p:sldId id="283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7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8/17/2019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196030" y="3948625"/>
            <a:ext cx="1889210" cy="59099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TATA  CONSULTANCY SERVICES</a:t>
            </a: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b="1" spc="-100" dirty="0" smtClean="0">
                <a:latin typeface="Corbel" panose="020B0503020204020204" pitchFamily="34" charset="0"/>
              </a:rPr>
              <a:t>HumAIn 2019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Vehicle license plate detection </a:t>
            </a:r>
            <a:endParaRPr lang="en-US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5779" y="4737449"/>
            <a:ext cx="3401478" cy="1192038"/>
          </a:xfrm>
        </p:spPr>
        <p:txBody>
          <a:bodyPr/>
          <a:lstStyle/>
          <a:p>
            <a:r>
              <a:rPr lang="en-US" dirty="0" smtClean="0"/>
              <a:t>Object detection and text extraction using machine intelligence.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1372" r="45604" b="364"/>
          <a:stretch/>
        </p:blipFill>
        <p:spPr>
          <a:xfrm>
            <a:off x="10012300" y="53788"/>
            <a:ext cx="2149220" cy="6738898"/>
          </a:xfrm>
          <a:ln w="28575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993086" y="4346297"/>
            <a:ext cx="894710" cy="682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april@firstupconsultants.com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http://firstupconsultants.com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dirty="0">
                <a:latin typeface="Corbel" panose="020B0503020204020204" pitchFamily="34" charset="0"/>
              </a:rPr>
              <a:t>CONSULTANTS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7085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158855" y="4689728"/>
            <a:ext cx="2456210" cy="11920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 txBox="1">
            <a:spLocks/>
          </p:cNvSpPr>
          <p:nvPr/>
        </p:nvSpPr>
        <p:spPr>
          <a:xfrm>
            <a:off x="651528" y="575692"/>
            <a:ext cx="91311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508534" y="1512513"/>
            <a:ext cx="6817884" cy="488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Vehicle number plate detection and recognition plays an important in the transportation management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An accurate license extraction can enable smooth traffic law enforcement, criminal detection and flow management to enable automation of finances in the traffic space like toll collection.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problem presents itself in two parts:</a:t>
            </a:r>
            <a:endParaRPr lang="en-US" sz="2600" dirty="0" smtClean="0">
              <a:solidFill>
                <a:schemeClr val="bg1"/>
              </a:solidFill>
            </a:endParaRPr>
          </a:p>
          <a:p>
            <a:pPr marL="800100" lvl="2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license plate region detection in the image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800100" lvl="2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Extraction of text from the plate.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2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800100" lvl="2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problem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1" y="897609"/>
            <a:ext cx="6870136" cy="5504141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problem presents itself in two parts</a:t>
            </a:r>
            <a:r>
              <a:rPr lang="en-US" sz="2400" dirty="0" smtClean="0"/>
              <a:t>: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dirty="0"/>
              <a:t>The license plate region detection in the image.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dirty="0"/>
              <a:t>Extraction of text from the </a:t>
            </a:r>
            <a:r>
              <a:rPr lang="en-US" sz="2200"/>
              <a:t>plate</a:t>
            </a:r>
            <a:r>
              <a:rPr lang="en-US" sz="2200" smtClean="0"/>
              <a:t>.</a:t>
            </a:r>
            <a:endParaRPr lang="en-US" sz="2200" dirty="0" smtClean="0"/>
          </a:p>
          <a:p>
            <a:r>
              <a:rPr lang="en-US" sz="2400" dirty="0" smtClean="0"/>
              <a:t>The CCTVs used to capture the images in the real scenario are low spec. Using very high resolution cameras can cost a heavy amount to the state’s budget.</a:t>
            </a:r>
            <a:endParaRPr lang="en-US" sz="2400" dirty="0"/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45337" y="6374675"/>
            <a:ext cx="1330760" cy="40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9473824" y="6320122"/>
            <a:ext cx="1889210" cy="41145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HARSHIT SHARMA</a:t>
            </a:r>
            <a:r>
              <a:rPr lang="en-US" sz="12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b="1" spc="-100" dirty="0" smtClean="0">
                <a:latin typeface="Corbel" panose="020B0503020204020204" pitchFamily="34" charset="0"/>
              </a:rPr>
              <a:t>HumAIn 2019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435866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43730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443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Vehicle license plate detection </vt:lpstr>
      <vt:lpstr>PowerPoint Presentation</vt:lpstr>
      <vt:lpstr>Understanding the problem</vt:lpstr>
      <vt:lpstr>Section Divider Option 2</vt:lpstr>
      <vt:lpstr>About Us</vt:lpstr>
      <vt:lpstr>Comparison</vt:lpstr>
      <vt:lpstr>Chart Options</vt:lpstr>
      <vt:lpstr>Table</vt:lpstr>
      <vt:lpstr>Slide Title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2019-08-17T10:40:11Z</dcterms:created>
  <dcterms:modified xsi:type="dcterms:W3CDTF">2019-08-17T13:20:03Z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